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0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B70AF4"/>
    <a:srgbClr val="6EC737"/>
    <a:srgbClr val="6596FF"/>
    <a:srgbClr val="FFE530"/>
    <a:srgbClr val="55FFFC"/>
    <a:srgbClr val="5DCEFF"/>
    <a:srgbClr val="478AFF"/>
    <a:srgbClr val="05FF00"/>
    <a:srgbClr val="72807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6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6EC4A7-2196-6D4F-9BB6-531408FED174}" type="datetime1">
              <a:rPr lang="en-US"/>
              <a:pPr>
                <a:defRPr/>
              </a:pPr>
              <a:t>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0792E0F-3E13-6A41-B087-D1B63FE17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4EE737-4804-0B44-980F-08A0192A4CD7}" type="datetime1">
              <a:rPr lang="en-US"/>
              <a:pPr>
                <a:defRPr/>
              </a:pPr>
              <a:t>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68" tIns="46584" rIns="93168" bIns="4658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089E7DB-E534-DC4B-964D-B9D825C2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232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Shape 23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120ED-569C-8645-9663-9E3E21A9F69F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789E5-B159-034A-84CD-0F9029467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1FC34-457D-0A43-8F66-92614F1DB115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C123D-A470-4F43-B3FE-543D400C9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F9-ABE9-E847-A2C1-136AB243B37F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03175-1E28-BF43-8502-066EA082E7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E50FB-32BB-914F-918F-465DBD9D1319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A48D7-5BFD-3043-BB4F-F8F28AF32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E4164-5578-454C-BAA6-8562894AD7B1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579D2-A523-8443-A241-B61280563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11AE-19DB-2242-B33F-B18FD04ECC4F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C4CBC-F836-604C-9185-7EFAFBE23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38C0C-6DE0-A445-99DD-FD4E96F763AB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CE099-088A-C140-B2CD-B09CD18A7A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C5C3E-78C8-194E-8A1A-5BD8D321C05E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FCB69-9179-B541-ACEB-C89097116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4D082-6511-0841-B446-F28A22891853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86197-8901-9B47-88CF-D796E93A8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1/16/20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yl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122"/>
            <a:ext cx="9144000" cy="2295512"/>
          </a:xfrm>
          <a:prstGeom prst="rect">
            <a:avLst/>
          </a:prstGeom>
        </p:spPr>
      </p:pic>
      <p:sp>
        <p:nvSpPr>
          <p:cNvPr id="43009" name="Shape 228"/>
          <p:cNvSpPr>
            <a:spLocks noGrp="1"/>
          </p:cNvSpPr>
          <p:nvPr>
            <p:ph type="ctrTitle"/>
          </p:nvPr>
        </p:nvSpPr>
        <p:spPr>
          <a:xfrm>
            <a:off x="305969" y="86041"/>
            <a:ext cx="8561388" cy="1058863"/>
          </a:xfrm>
        </p:spPr>
        <p:txBody>
          <a:bodyPr lIns="91425" tIns="91425" rIns="91425" bIns="91425" anchor="b"/>
          <a:lstStyle/>
          <a:p>
            <a: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  <a:t>LAPS / WRF Forecast Animation</a:t>
            </a:r>
            <a:br>
              <a:rPr lang="en-US" sz="36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(1km grid – simulated all-sky camera and radar)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9713" y="3750141"/>
            <a:ext cx="8123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Moore tornado storm - May 20, 2013</a:t>
            </a:r>
          </a:p>
          <a:p>
            <a:endParaRPr lang="en-US" sz="1600" b="1" dirty="0"/>
          </a:p>
          <a:p>
            <a:r>
              <a:rPr lang="en-US" sz="1600" b="1" dirty="0"/>
              <a:t>Initialized 1900 UTC / Valid times 1900-2020 UTC</a:t>
            </a:r>
          </a:p>
          <a:p>
            <a:r>
              <a:rPr lang="en-US" sz="1600" b="1" dirty="0"/>
              <a:t> </a:t>
            </a:r>
          </a:p>
          <a:p>
            <a:r>
              <a:rPr lang="en-US" sz="1600" b="1" dirty="0"/>
              <a:t>Moving storm perspective at 1-minute intervals</a:t>
            </a:r>
          </a:p>
          <a:p>
            <a:endParaRPr lang="en-US" sz="1600" b="1" dirty="0"/>
          </a:p>
          <a:p>
            <a:pPr marL="342900" indent="-342900">
              <a:buFont typeface="Arial"/>
              <a:buChar char="•"/>
            </a:pPr>
            <a:r>
              <a:rPr lang="en-US" sz="1600" b="1" dirty="0"/>
              <a:t>“Chaser Cam”</a:t>
            </a:r>
          </a:p>
          <a:p>
            <a:endParaRPr lang="en-US" sz="1600" b="1" dirty="0"/>
          </a:p>
          <a:p>
            <a:r>
              <a:rPr lang="en-US" sz="1600" b="1" dirty="0"/>
              <a:t>Good hot-start continuity between 0- and 1-minute forecasts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37891" y="1355262"/>
            <a:ext cx="1547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NORTH</a:t>
            </a:r>
          </a:p>
        </p:txBody>
      </p:sp>
      <p:pic>
        <p:nvPicPr>
          <p:cNvPr id="2" name="Picture 1" descr="animation_label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" y="3687753"/>
            <a:ext cx="2301874" cy="2301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3" y="5870557"/>
            <a:ext cx="2301874" cy="54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“</a:t>
            </a:r>
            <a:r>
              <a:rPr lang="en-US" sz="4400" baseline="30000" dirty="0"/>
              <a:t>.</a:t>
            </a:r>
            <a:r>
              <a:rPr lang="en-US" sz="2400" baseline="30000" dirty="0"/>
              <a:t>”</a:t>
            </a:r>
            <a:r>
              <a:rPr lang="en-US" sz="2400" dirty="0"/>
              <a:t> </a:t>
            </a:r>
            <a:r>
              <a:rPr lang="en-US" sz="2400" baseline="30000" dirty="0"/>
              <a:t>is</a:t>
            </a:r>
            <a:r>
              <a:rPr lang="en-US" sz="2400" dirty="0"/>
              <a:t> </a:t>
            </a:r>
            <a:r>
              <a:rPr lang="en-US" sz="2400" baseline="30000" dirty="0"/>
              <a:t>observer 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E26DA-8BB8-F642-8805-4A4E7E2176FD}"/>
              </a:ext>
            </a:extLst>
          </p:cNvPr>
          <p:cNvSpPr txBox="1"/>
          <p:nvPr/>
        </p:nvSpPr>
        <p:spPr>
          <a:xfrm>
            <a:off x="2575036" y="6173956"/>
            <a:ext cx="644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</a:rPr>
              <a:t>Jiang, H., et al., 2015: Real-time applications of the variational version of the Local Analysis and Prediction System (</a:t>
            </a:r>
            <a:r>
              <a:rPr lang="en-US" sz="1200" dirty="0" err="1">
                <a:solidFill>
                  <a:schemeClr val="accent4"/>
                </a:solidFill>
              </a:rPr>
              <a:t>vLAPS</a:t>
            </a:r>
            <a:r>
              <a:rPr lang="en-US" sz="1200" dirty="0">
                <a:solidFill>
                  <a:schemeClr val="accent4"/>
                </a:solidFill>
              </a:rPr>
              <a:t>). Bull. Amer. Meteor. Soc., 96, 2045–2057</a:t>
            </a:r>
          </a:p>
        </p:txBody>
      </p:sp>
    </p:spTree>
    <p:extLst>
      <p:ext uri="{BB962C8B-B14F-4D97-AF65-F5344CB8AC3E}">
        <p14:creationId xmlns:p14="http://schemas.microsoft.com/office/powerpoint/2010/main" val="1690149187"/>
      </p:ext>
    </p:extLst>
  </p:cSld>
  <p:clrMapOvr>
    <a:masterClrMapping/>
  </p:clrMapOvr>
  <p:transition spd="slow">
    <p:cut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Custom 1">
      <a:dk1>
        <a:srgbClr val="3A7AD1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306665</TotalTime>
  <Words>92</Words>
  <Application>Microsoft Macintosh PowerPoint</Application>
  <PresentationFormat>On-screen Show (4:3)</PresentationFormat>
  <Paragraphs>13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Calisto MT</vt:lpstr>
      <vt:lpstr>Story</vt:lpstr>
      <vt:lpstr>LAPS / WRF Forecast Animation (1km grid – simulated all-sky camera and radar)</vt:lpstr>
    </vt:vector>
  </TitlesOfParts>
  <Company>NOAA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Applications Branch (FAB)</dc:title>
  <dc:creator>Scott Mackaro</dc:creator>
  <cp:lastModifiedBy>Albers,Steven</cp:lastModifiedBy>
  <cp:revision>567</cp:revision>
  <cp:lastPrinted>2010-04-26T20:07:53Z</cp:lastPrinted>
  <dcterms:created xsi:type="dcterms:W3CDTF">2011-08-31T19:33:34Z</dcterms:created>
  <dcterms:modified xsi:type="dcterms:W3CDTF">2020-01-16T15:00:48Z</dcterms:modified>
</cp:coreProperties>
</file>